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5400675"/>
  <p:notesSz cx="6858000" cy="9144000"/>
  <p:defaultTextStyle>
    <a:defPPr>
      <a:defRPr lang="pt-BR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2376" y="-78"/>
      </p:cViewPr>
      <p:guideLst>
        <p:guide orient="horz" pos="1701"/>
        <p:guide pos="17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1" y="1677710"/>
            <a:ext cx="4590574" cy="115764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101" y="3060382"/>
            <a:ext cx="3780473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4006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146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659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915489" y="216278"/>
            <a:ext cx="1215152" cy="460807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0034" y="216278"/>
            <a:ext cx="3555444" cy="460807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231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990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616" y="3470434"/>
            <a:ext cx="4590574" cy="1072634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26616" y="2289037"/>
            <a:ext cx="4590574" cy="1181397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629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0034" y="1260158"/>
            <a:ext cx="2385298" cy="356419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745343" y="1260158"/>
            <a:ext cx="2385298" cy="356419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41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034" y="1208901"/>
            <a:ext cx="2386236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70034" y="1712714"/>
            <a:ext cx="2386236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743468" y="1208901"/>
            <a:ext cx="2387173" cy="50381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743468" y="1712714"/>
            <a:ext cx="2387173" cy="311163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197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8268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5608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034" y="215027"/>
            <a:ext cx="1776785" cy="9151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11514" y="215028"/>
            <a:ext cx="3019127" cy="460932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70034" y="1130142"/>
            <a:ext cx="1776785" cy="3694212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42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8570" y="3780473"/>
            <a:ext cx="3240405" cy="44630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58570" y="482560"/>
            <a:ext cx="3240405" cy="3240405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58570" y="4226779"/>
            <a:ext cx="3240405" cy="633829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750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70034" y="216277"/>
            <a:ext cx="4860608" cy="900113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034" y="1260158"/>
            <a:ext cx="4860608" cy="3564196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7003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9088-9CA3-4637-B156-F2E39F7F7B14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845231" y="5005626"/>
            <a:ext cx="1710214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70484" y="5005626"/>
            <a:ext cx="1260158" cy="287536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CBD9-C065-4A3F-923E-141CD0AF02B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1301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43081" y="1557329"/>
            <a:ext cx="1835374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900" dirty="0" smtClean="0">
                <a:solidFill>
                  <a:srgbClr val="FF000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Chá Bar</a:t>
            </a:r>
            <a:endParaRPr lang="pt-BR" sz="4900" dirty="0">
              <a:solidFill>
                <a:srgbClr val="FF0000"/>
              </a:solidFill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28767" y="2128833"/>
            <a:ext cx="2121093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9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Maria</a:t>
            </a:r>
            <a:r>
              <a:rPr lang="pt-BR" sz="39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 </a:t>
            </a:r>
            <a:r>
              <a:rPr lang="pt-BR" sz="3900" dirty="0" smtClean="0">
                <a:solidFill>
                  <a:srgbClr val="FF000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&amp; </a:t>
            </a:r>
            <a:r>
              <a:rPr lang="pt-BR" sz="39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João</a:t>
            </a:r>
            <a:endParaRPr lang="pt-BR" sz="3900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14453" y="2914651"/>
            <a:ext cx="27590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Dia 25 de </a:t>
            </a:r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Dezembro </a:t>
            </a:r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de </a:t>
            </a:r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2021</a:t>
            </a:r>
            <a:endParaRPr lang="pt-BR" sz="2100" dirty="0" smtClean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  <a:p>
            <a:pPr algn="ctr"/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a partir das </a:t>
            </a:r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20h </a:t>
            </a:r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na casa da noiva</a:t>
            </a:r>
          </a:p>
          <a:p>
            <a:pPr algn="ctr"/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rua </a:t>
            </a:r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Arataca, 1</a:t>
            </a:r>
            <a:endParaRPr lang="pt-BR" sz="2100" dirty="0" smtClean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  <a:p>
            <a:pPr algn="ctr"/>
            <a:r>
              <a:rPr lang="pt-BR" sz="2100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São Paulo / SP</a:t>
            </a:r>
            <a:endParaRPr lang="pt-BR" sz="2100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131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</dc:creator>
  <cp:lastModifiedBy>Deny</cp:lastModifiedBy>
  <cp:revision>2</cp:revision>
  <dcterms:created xsi:type="dcterms:W3CDTF">2016-07-12T14:45:31Z</dcterms:created>
  <dcterms:modified xsi:type="dcterms:W3CDTF">2020-09-24T06:06:56Z</dcterms:modified>
</cp:coreProperties>
</file>