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E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898" y="-27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1111" y="3321886"/>
            <a:ext cx="6427074" cy="22921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8206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22079" y="9911198"/>
            <a:ext cx="1764295" cy="569325"/>
          </a:xfrm>
        </p:spPr>
        <p:txBody>
          <a:bodyPr/>
          <a:lstStyle/>
          <a:p>
            <a:fld id="{F0D9F04F-2FD5-4ED0-96AE-8BF082A34135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727448" y="9911198"/>
            <a:ext cx="2394400" cy="5693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562921" y="9911198"/>
            <a:ext cx="1764295" cy="569325"/>
          </a:xfrm>
        </p:spPr>
        <p:txBody>
          <a:bodyPr/>
          <a:lstStyle/>
          <a:p>
            <a:fld id="{80203C34-EC09-4B54-9EC5-B0EAC41714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83" y="3634601"/>
            <a:ext cx="7309022" cy="342419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25" y="210403"/>
            <a:ext cx="7309022" cy="34241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24" y="7058799"/>
            <a:ext cx="7309022" cy="34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62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F04F-2FD5-4ED0-96AE-8BF082A34135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C34-EC09-4B54-9EC5-B0EAC41714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888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F04F-2FD5-4ED0-96AE-8BF082A34135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C34-EC09-4B54-9EC5-B0EAC41714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78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F04F-2FD5-4ED0-96AE-8BF082A34135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C34-EC09-4B54-9EC5-B0EAC41714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817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F04F-2FD5-4ED0-96AE-8BF082A34135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C34-EC09-4B54-9EC5-B0EAC41714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416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F04F-2FD5-4ED0-96AE-8BF082A34135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C34-EC09-4B54-9EC5-B0EAC41714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543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F04F-2FD5-4ED0-96AE-8BF082A34135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C34-EC09-4B54-9EC5-B0EAC41714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283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F04F-2FD5-4ED0-96AE-8BF082A34135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C34-EC09-4B54-9EC5-B0EAC41714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696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F04F-2FD5-4ED0-96AE-8BF082A34135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C34-EC09-4B54-9EC5-B0EAC41714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14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F04F-2FD5-4ED0-96AE-8BF082A34135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C34-EC09-4B54-9EC5-B0EAC41714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1791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F04F-2FD5-4ED0-96AE-8BF082A34135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C34-EC09-4B54-9EC5-B0EAC41714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538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9F04F-2FD5-4ED0-96AE-8BF082A34135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3C34-EC09-4B54-9EC5-B0EAC41714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583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08475" y="1655242"/>
            <a:ext cx="243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Chá </a:t>
            </a:r>
            <a:r>
              <a:rPr lang="pt-BR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&amp; </a:t>
            </a:r>
            <a:r>
              <a:rPr lang="pt-BR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Barnela</a:t>
            </a:r>
            <a:endParaRPr lang="pt-BR" sz="2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54200" y="1637000"/>
            <a:ext cx="312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b="1" dirty="0" smtClean="0">
                <a:solidFill>
                  <a:srgbClr val="0D5E3E"/>
                </a:solidFill>
                <a:latin typeface="Ottawa" panose="020B7200000000000000" pitchFamily="34" charset="0"/>
              </a:rPr>
              <a:t>15/11/2021 </a:t>
            </a:r>
            <a:r>
              <a:rPr lang="pt-BR" sz="2000" b="1" dirty="0" smtClean="0">
                <a:solidFill>
                  <a:srgbClr val="0D5E3E"/>
                </a:solidFill>
                <a:latin typeface="Ottawa" panose="020B7200000000000000" pitchFamily="34" charset="0"/>
              </a:rPr>
              <a:t>às 18h</a:t>
            </a:r>
            <a:endParaRPr lang="pt-BR" sz="2000" b="1" dirty="0">
              <a:solidFill>
                <a:srgbClr val="0D5E3E"/>
              </a:solidFill>
              <a:latin typeface="Ottawa" panose="020B7200000000000000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43038" y="2730996"/>
            <a:ext cx="3597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 smtClean="0">
                <a:latin typeface="Ottawa" panose="020B7200000000000000" pitchFamily="34" charset="0"/>
              </a:rPr>
              <a:t>Avenida Paulista, 1 – São Paulo/SP</a:t>
            </a:r>
            <a:endParaRPr lang="pt-BR" sz="1600" b="1" dirty="0">
              <a:latin typeface="Ottawa" panose="020B7200000000000000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08475" y="5076910"/>
            <a:ext cx="243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Chá </a:t>
            </a:r>
            <a:r>
              <a:rPr lang="pt-BR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&amp; </a:t>
            </a:r>
            <a:r>
              <a:rPr lang="pt-BR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Barnela</a:t>
            </a:r>
            <a:endParaRPr lang="pt-BR" sz="2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54200" y="5058668"/>
            <a:ext cx="312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b="1" dirty="0" smtClean="0">
                <a:solidFill>
                  <a:srgbClr val="0D5E3E"/>
                </a:solidFill>
                <a:latin typeface="Ottawa" panose="020B7200000000000000" pitchFamily="34" charset="0"/>
              </a:rPr>
              <a:t>15/11/2021 </a:t>
            </a:r>
            <a:r>
              <a:rPr lang="pt-BR" sz="2000" b="1" dirty="0" smtClean="0">
                <a:solidFill>
                  <a:srgbClr val="0D5E3E"/>
                </a:solidFill>
                <a:latin typeface="Ottawa" panose="020B7200000000000000" pitchFamily="34" charset="0"/>
              </a:rPr>
              <a:t>às 18h</a:t>
            </a:r>
            <a:endParaRPr lang="pt-BR" sz="2000" b="1" dirty="0">
              <a:solidFill>
                <a:srgbClr val="0D5E3E"/>
              </a:solidFill>
              <a:latin typeface="Ottawa" panose="020B7200000000000000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43038" y="6152664"/>
            <a:ext cx="3597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 smtClean="0">
                <a:latin typeface="Ottawa" panose="020B7200000000000000" pitchFamily="34" charset="0"/>
              </a:rPr>
              <a:t>Avenida Paulista, 1 – São Paulo/SP</a:t>
            </a:r>
            <a:endParaRPr lang="pt-BR" sz="1600" b="1" dirty="0">
              <a:latin typeface="Ottawa" panose="020B7200000000000000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14130" y="8518436"/>
            <a:ext cx="243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Chá &amp; </a:t>
            </a:r>
            <a:r>
              <a:rPr lang="pt-BR" sz="2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Barnela</a:t>
            </a:r>
            <a:endParaRPr lang="pt-BR" sz="2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59855" y="8500194"/>
            <a:ext cx="312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b="1" dirty="0" smtClean="0">
                <a:solidFill>
                  <a:srgbClr val="0D5E3E"/>
                </a:solidFill>
                <a:latin typeface="Ottawa" panose="020B7200000000000000" pitchFamily="34" charset="0"/>
              </a:rPr>
              <a:t>15/11/2021 </a:t>
            </a:r>
            <a:r>
              <a:rPr lang="pt-BR" sz="2000" b="1" dirty="0" smtClean="0">
                <a:solidFill>
                  <a:srgbClr val="0D5E3E"/>
                </a:solidFill>
                <a:latin typeface="Ottawa" panose="020B7200000000000000" pitchFamily="34" charset="0"/>
              </a:rPr>
              <a:t>às 18h</a:t>
            </a:r>
            <a:endParaRPr lang="pt-BR" sz="2000" b="1" dirty="0">
              <a:solidFill>
                <a:srgbClr val="0D5E3E"/>
              </a:solidFill>
              <a:latin typeface="Ottawa" panose="020B7200000000000000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48693" y="9594190"/>
            <a:ext cx="3597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 smtClean="0">
                <a:latin typeface="Ottawa" panose="020B7200000000000000" pitchFamily="34" charset="0"/>
              </a:rPr>
              <a:t>Avenida Paulista, 1 – São Paulo/SP</a:t>
            </a:r>
            <a:endParaRPr lang="pt-BR" sz="1600" b="1" dirty="0">
              <a:latin typeface="Ottaw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0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</Words>
  <Application>Microsoft Office PowerPoint</Application>
  <PresentationFormat>Personalizar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</dc:creator>
  <cp:lastModifiedBy>Deny</cp:lastModifiedBy>
  <cp:revision>2</cp:revision>
  <dcterms:created xsi:type="dcterms:W3CDTF">2016-06-07T15:19:51Z</dcterms:created>
  <dcterms:modified xsi:type="dcterms:W3CDTF">2020-09-24T05:57:22Z</dcterms:modified>
</cp:coreProperties>
</file>