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3421063"/>
  <p:notesSz cx="6858000" cy="9144000"/>
  <p:defaultTextStyle>
    <a:defPPr>
      <a:defRPr lang="pt-BR"/>
    </a:defPPr>
    <a:lvl1pPr marL="0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776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7553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1329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5105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8882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2658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6435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10211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68" d="100"/>
          <a:sy n="168" d="100"/>
        </p:scale>
        <p:origin x="-96" y="-150"/>
      </p:cViewPr>
      <p:guideLst>
        <p:guide orient="horz" pos="107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095" y="1062747"/>
            <a:ext cx="6427074" cy="73331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190" y="1938602"/>
            <a:ext cx="5292884" cy="8742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8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1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1" y="0"/>
            <a:ext cx="7554340" cy="34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5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731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534133" y="68105"/>
            <a:ext cx="1405923" cy="1456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2427" y="68105"/>
            <a:ext cx="4095684" cy="14563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164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462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287" y="2198350"/>
            <a:ext cx="6427074" cy="67946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7287" y="1449993"/>
            <a:ext cx="6427074" cy="7483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37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75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413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551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88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8265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9643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1021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320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12428" y="398333"/>
            <a:ext cx="2750147" cy="11261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188595" y="398333"/>
            <a:ext cx="2751460" cy="11261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064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3" y="137001"/>
            <a:ext cx="6805137" cy="57017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63" y="765780"/>
            <a:ext cx="3340871" cy="319141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776" indent="0">
              <a:buNone/>
              <a:defRPr sz="1400" b="1"/>
            </a:lvl2pPr>
            <a:lvl3pPr marL="627553" indent="0">
              <a:buNone/>
              <a:defRPr sz="1200" b="1"/>
            </a:lvl3pPr>
            <a:lvl4pPr marL="941329" indent="0">
              <a:buNone/>
              <a:defRPr sz="1100" b="1"/>
            </a:lvl4pPr>
            <a:lvl5pPr marL="1255105" indent="0">
              <a:buNone/>
              <a:defRPr sz="1100" b="1"/>
            </a:lvl5pPr>
            <a:lvl6pPr marL="1568882" indent="0">
              <a:buNone/>
              <a:defRPr sz="1100" b="1"/>
            </a:lvl6pPr>
            <a:lvl7pPr marL="1882658" indent="0">
              <a:buNone/>
              <a:defRPr sz="1100" b="1"/>
            </a:lvl7pPr>
            <a:lvl8pPr marL="2196435" indent="0">
              <a:buNone/>
              <a:defRPr sz="1100" b="1"/>
            </a:lvl8pPr>
            <a:lvl9pPr marL="2510211" indent="0">
              <a:buNone/>
              <a:defRPr sz="11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78063" y="1084920"/>
            <a:ext cx="3340871" cy="197107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841017" y="765780"/>
            <a:ext cx="3342183" cy="319141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776" indent="0">
              <a:buNone/>
              <a:defRPr sz="1400" b="1"/>
            </a:lvl2pPr>
            <a:lvl3pPr marL="627553" indent="0">
              <a:buNone/>
              <a:defRPr sz="1200" b="1"/>
            </a:lvl3pPr>
            <a:lvl4pPr marL="941329" indent="0">
              <a:buNone/>
              <a:defRPr sz="1100" b="1"/>
            </a:lvl4pPr>
            <a:lvl5pPr marL="1255105" indent="0">
              <a:buNone/>
              <a:defRPr sz="1100" b="1"/>
            </a:lvl5pPr>
            <a:lvl6pPr marL="1568882" indent="0">
              <a:buNone/>
              <a:defRPr sz="1100" b="1"/>
            </a:lvl6pPr>
            <a:lvl7pPr marL="1882658" indent="0">
              <a:buNone/>
              <a:defRPr sz="1100" b="1"/>
            </a:lvl7pPr>
            <a:lvl8pPr marL="2196435" indent="0">
              <a:buNone/>
              <a:defRPr sz="1100" b="1"/>
            </a:lvl8pPr>
            <a:lvl9pPr marL="2510211" indent="0">
              <a:buNone/>
              <a:defRPr sz="11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841017" y="1084920"/>
            <a:ext cx="3342183" cy="197107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935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301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144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4" y="136209"/>
            <a:ext cx="2487603" cy="57968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6244" y="136209"/>
            <a:ext cx="4226956" cy="291978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78064" y="715890"/>
            <a:ext cx="2487603" cy="2340102"/>
          </a:xfrm>
        </p:spPr>
        <p:txBody>
          <a:bodyPr/>
          <a:lstStyle>
            <a:lvl1pPr marL="0" indent="0">
              <a:buNone/>
              <a:defRPr sz="1000"/>
            </a:lvl1pPr>
            <a:lvl2pPr marL="313776" indent="0">
              <a:buNone/>
              <a:defRPr sz="800"/>
            </a:lvl2pPr>
            <a:lvl3pPr marL="627553" indent="0">
              <a:buNone/>
              <a:defRPr sz="700"/>
            </a:lvl3pPr>
            <a:lvl4pPr marL="941329" indent="0">
              <a:buNone/>
              <a:defRPr sz="600"/>
            </a:lvl4pPr>
            <a:lvl5pPr marL="1255105" indent="0">
              <a:buNone/>
              <a:defRPr sz="600"/>
            </a:lvl5pPr>
            <a:lvl6pPr marL="1568882" indent="0">
              <a:buNone/>
              <a:defRPr sz="600"/>
            </a:lvl6pPr>
            <a:lvl7pPr marL="1882658" indent="0">
              <a:buNone/>
              <a:defRPr sz="600"/>
            </a:lvl7pPr>
            <a:lvl8pPr marL="2196435" indent="0">
              <a:buNone/>
              <a:defRPr sz="600"/>
            </a:lvl8pPr>
            <a:lvl9pPr marL="2510211" indent="0">
              <a:buNone/>
              <a:defRPr sz="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699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060" y="2394744"/>
            <a:ext cx="4536758" cy="28271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482060" y="305678"/>
            <a:ext cx="4536758" cy="2052638"/>
          </a:xfrm>
        </p:spPr>
        <p:txBody>
          <a:bodyPr/>
          <a:lstStyle>
            <a:lvl1pPr marL="0" indent="0">
              <a:buNone/>
              <a:defRPr sz="2200"/>
            </a:lvl1pPr>
            <a:lvl2pPr marL="313776" indent="0">
              <a:buNone/>
              <a:defRPr sz="1900"/>
            </a:lvl2pPr>
            <a:lvl3pPr marL="627553" indent="0">
              <a:buNone/>
              <a:defRPr sz="1600"/>
            </a:lvl3pPr>
            <a:lvl4pPr marL="941329" indent="0">
              <a:buNone/>
              <a:defRPr sz="1400"/>
            </a:lvl4pPr>
            <a:lvl5pPr marL="1255105" indent="0">
              <a:buNone/>
              <a:defRPr sz="1400"/>
            </a:lvl5pPr>
            <a:lvl6pPr marL="1568882" indent="0">
              <a:buNone/>
              <a:defRPr sz="1400"/>
            </a:lvl6pPr>
            <a:lvl7pPr marL="1882658" indent="0">
              <a:buNone/>
              <a:defRPr sz="1400"/>
            </a:lvl7pPr>
            <a:lvl8pPr marL="2196435" indent="0">
              <a:buNone/>
              <a:defRPr sz="1400"/>
            </a:lvl8pPr>
            <a:lvl9pPr marL="2510211" indent="0">
              <a:buNone/>
              <a:defRPr sz="1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82060" y="2677457"/>
            <a:ext cx="4536758" cy="401500"/>
          </a:xfrm>
        </p:spPr>
        <p:txBody>
          <a:bodyPr/>
          <a:lstStyle>
            <a:lvl1pPr marL="0" indent="0">
              <a:buNone/>
              <a:defRPr sz="1000"/>
            </a:lvl1pPr>
            <a:lvl2pPr marL="313776" indent="0">
              <a:buNone/>
              <a:defRPr sz="800"/>
            </a:lvl2pPr>
            <a:lvl3pPr marL="627553" indent="0">
              <a:buNone/>
              <a:defRPr sz="700"/>
            </a:lvl3pPr>
            <a:lvl4pPr marL="941329" indent="0">
              <a:buNone/>
              <a:defRPr sz="600"/>
            </a:lvl4pPr>
            <a:lvl5pPr marL="1255105" indent="0">
              <a:buNone/>
              <a:defRPr sz="600"/>
            </a:lvl5pPr>
            <a:lvl6pPr marL="1568882" indent="0">
              <a:buNone/>
              <a:defRPr sz="600"/>
            </a:lvl6pPr>
            <a:lvl7pPr marL="1882658" indent="0">
              <a:buNone/>
              <a:defRPr sz="600"/>
            </a:lvl7pPr>
            <a:lvl8pPr marL="2196435" indent="0">
              <a:buNone/>
              <a:defRPr sz="600"/>
            </a:lvl8pPr>
            <a:lvl9pPr marL="2510211" indent="0">
              <a:buNone/>
              <a:defRPr sz="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411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78063" y="137001"/>
            <a:ext cx="6805137" cy="570177"/>
          </a:xfrm>
          <a:prstGeom prst="rect">
            <a:avLst/>
          </a:prstGeom>
        </p:spPr>
        <p:txBody>
          <a:bodyPr vert="horz" lIns="62755" tIns="31378" rIns="62755" bIns="31378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63" y="798249"/>
            <a:ext cx="6805137" cy="2257743"/>
          </a:xfrm>
          <a:prstGeom prst="rect">
            <a:avLst/>
          </a:prstGeom>
        </p:spPr>
        <p:txBody>
          <a:bodyPr vert="horz" lIns="62755" tIns="31378" rIns="62755" bIns="31378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78063" y="3170819"/>
            <a:ext cx="1764295" cy="182140"/>
          </a:xfrm>
          <a:prstGeom prst="rect">
            <a:avLst/>
          </a:prstGeom>
        </p:spPr>
        <p:txBody>
          <a:bodyPr vert="horz" lIns="62755" tIns="31378" rIns="62755" bIns="3137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F755-3206-4BF9-9C8F-68E7945F560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83432" y="3170819"/>
            <a:ext cx="2394400" cy="182140"/>
          </a:xfrm>
          <a:prstGeom prst="rect">
            <a:avLst/>
          </a:prstGeom>
        </p:spPr>
        <p:txBody>
          <a:bodyPr vert="horz" lIns="62755" tIns="31378" rIns="62755" bIns="3137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418905" y="3170819"/>
            <a:ext cx="1764295" cy="182140"/>
          </a:xfrm>
          <a:prstGeom prst="rect">
            <a:avLst/>
          </a:prstGeom>
        </p:spPr>
        <p:txBody>
          <a:bodyPr vert="horz" lIns="62755" tIns="31378" rIns="62755" bIns="3137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A495-ABE3-4D2D-B942-BF60F0D59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142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27553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332" indent="-235332" algn="l" defTabSz="62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9887" indent="-196110" algn="l" defTabSz="627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84441" indent="-156888" algn="l" defTabSz="62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217" indent="-156888" algn="l" defTabSz="627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1994" indent="-156888" algn="l" defTabSz="627553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5770" indent="-156888" algn="l" defTabSz="62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9546" indent="-156888" algn="l" defTabSz="62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323" indent="-156888" algn="l" defTabSz="62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7099" indent="-156888" algn="l" defTabSz="62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776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553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1329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105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8882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2658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6435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10211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23173" y="1422499"/>
            <a:ext cx="26171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Chá </a:t>
            </a:r>
            <a:r>
              <a:rPr lang="pt-BR" sz="2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&amp; </a:t>
            </a:r>
            <a:r>
              <a:rPr lang="pt-BR" sz="26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Barnela</a:t>
            </a:r>
            <a:endParaRPr lang="pt-BR" sz="26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92955" y="1364345"/>
            <a:ext cx="357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0D5E3E"/>
                </a:solidFill>
                <a:latin typeface="Ottawa" panose="020B7200000000000000" pitchFamily="34" charset="0"/>
              </a:rPr>
              <a:t>15/12/2021 </a:t>
            </a:r>
            <a:r>
              <a:rPr lang="pt-BR" sz="2400" b="1" dirty="0" smtClean="0">
                <a:solidFill>
                  <a:srgbClr val="0D5E3E"/>
                </a:solidFill>
                <a:latin typeface="Ottawa" panose="020B7200000000000000" pitchFamily="34" charset="0"/>
              </a:rPr>
              <a:t>às 18h</a:t>
            </a:r>
            <a:endParaRPr lang="pt-BR" sz="2400" b="1" dirty="0">
              <a:solidFill>
                <a:srgbClr val="0D5E3E"/>
              </a:solidFill>
              <a:latin typeface="Ottawa" panose="020B7200000000000000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13420" y="2458341"/>
            <a:ext cx="402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800" b="1" dirty="0" smtClean="0">
                <a:latin typeface="Ottawa" panose="020B7200000000000000" pitchFamily="34" charset="0"/>
              </a:rPr>
              <a:t>Avenida Paulista, 1 – São Paulo/SP</a:t>
            </a:r>
            <a:endParaRPr lang="pt-BR" sz="1800" b="1" dirty="0">
              <a:latin typeface="Ottaw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32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</dc:creator>
  <cp:lastModifiedBy>Deny</cp:lastModifiedBy>
  <cp:revision>2</cp:revision>
  <dcterms:created xsi:type="dcterms:W3CDTF">2016-06-07T15:28:48Z</dcterms:created>
  <dcterms:modified xsi:type="dcterms:W3CDTF">2020-09-24T05:57:45Z</dcterms:modified>
</cp:coreProperties>
</file>